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82" r:id="rId2"/>
    <p:sldId id="283" r:id="rId3"/>
    <p:sldId id="284" r:id="rId4"/>
    <p:sldId id="287" r:id="rId5"/>
    <p:sldId id="288" r:id="rId6"/>
    <p:sldId id="289" r:id="rId7"/>
    <p:sldId id="290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98"/>
    <p:restoredTop sz="94737"/>
  </p:normalViewPr>
  <p:slideViewPr>
    <p:cSldViewPr snapToGrid="0" showGuides="1">
      <p:cViewPr varScale="1">
        <p:scale>
          <a:sx n="124" d="100"/>
          <a:sy n="124" d="100"/>
        </p:scale>
        <p:origin x="728" y="184"/>
      </p:cViewPr>
      <p:guideLst>
        <p:guide pos="76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51ECA7B-74AB-AC83-D91E-7556A073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443" y="0"/>
            <a:ext cx="6740790" cy="641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2541061" y="7171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2541061" y="281026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46" y="6502930"/>
            <a:ext cx="133350" cy="7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229" y="647698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2638721" y="639478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4402904" y="639478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2541061" y="518500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048548" y="5756126"/>
            <a:ext cx="226676" cy="88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032972" y="6040000"/>
            <a:ext cx="15576" cy="908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4113" y="5755945"/>
            <a:ext cx="199458" cy="753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16296" y="6034041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721150" y="1270940"/>
            <a:ext cx="408964" cy="737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130114" y="1553459"/>
            <a:ext cx="283613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204268" y="1270849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171234" y="1553459"/>
            <a:ext cx="253039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426902" y="1837140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166586" y="2115689"/>
            <a:ext cx="300723" cy="881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471134" y="3371168"/>
            <a:ext cx="259492" cy="789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724791" y="3652093"/>
            <a:ext cx="193160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6970107" y="4220297"/>
            <a:ext cx="317350" cy="9789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58950" y="3368531"/>
            <a:ext cx="330326" cy="8155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084751" y="3652093"/>
            <a:ext cx="219987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159126" y="3935291"/>
            <a:ext cx="146760" cy="723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126535" y="4220297"/>
            <a:ext cx="320810" cy="9137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079585" y="4505603"/>
            <a:ext cx="384375" cy="857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5974976" y="4789926"/>
            <a:ext cx="90493" cy="7631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575051" y="4797090"/>
            <a:ext cx="181746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291417" y="3935291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274930" y="4220297"/>
            <a:ext cx="420646" cy="909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8745899" y="4789097"/>
            <a:ext cx="140895" cy="7714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887151" y="5755945"/>
            <a:ext cx="322236" cy="8857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485687" y="5754095"/>
            <a:ext cx="379239" cy="8476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4374958" y="6040856"/>
            <a:ext cx="101006" cy="877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344280" y="5758662"/>
            <a:ext cx="257471" cy="7260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 flipH="1">
            <a:off x="6304738" y="6037971"/>
            <a:ext cx="19956" cy="9292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7883470" y="1270849"/>
            <a:ext cx="71734" cy="8280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7866042" y="1553459"/>
            <a:ext cx="89162" cy="7828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7955204" y="1832965"/>
            <a:ext cx="34138" cy="370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7991996" y="2405052"/>
            <a:ext cx="56552" cy="8802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347529" y="3655652"/>
            <a:ext cx="607675" cy="7763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7883470" y="3940460"/>
            <a:ext cx="62002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7866042" y="4220297"/>
            <a:ext cx="236184" cy="9094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165600" y="3656439"/>
            <a:ext cx="94070" cy="7684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5146301" y="4790717"/>
            <a:ext cx="94763" cy="8507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593044" y="5762566"/>
            <a:ext cx="334071" cy="8194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1" y="0"/>
            <a:ext cx="6301838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103957" y="6111251"/>
            <a:ext cx="219359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>
            <a:off x="8103957" y="6440035"/>
            <a:ext cx="0" cy="1410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111492" y="6115611"/>
            <a:ext cx="193497" cy="12243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6014434" y="6453465"/>
            <a:ext cx="81566" cy="12763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16140" y="1050516"/>
            <a:ext cx="414905" cy="1224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04989" y="1377592"/>
            <a:ext cx="264400" cy="1379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11710" y="1045758"/>
            <a:ext cx="18377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97397" y="1378316"/>
            <a:ext cx="232835" cy="1372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518729" y="1703183"/>
            <a:ext cx="31707" cy="1535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95092" y="2049459"/>
            <a:ext cx="273884" cy="13881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789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69328" y="3739368"/>
            <a:ext cx="178243" cy="1479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94468" y="4406549"/>
            <a:ext cx="275262" cy="1398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58429" y="3408585"/>
            <a:ext cx="306126" cy="1361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7207" y="3753830"/>
            <a:ext cx="211652" cy="133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104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21023" y="4413935"/>
            <a:ext cx="312170" cy="1325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3072"/>
            <a:ext cx="364821" cy="130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6166624" y="5077362"/>
            <a:ext cx="84635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727834" y="5076057"/>
            <a:ext cx="17483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23571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02766" y="4417689"/>
            <a:ext cx="377297" cy="12875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761141" y="5076057"/>
            <a:ext cx="145618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141501" y="6117460"/>
            <a:ext cx="304873" cy="12058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762125" y="6112171"/>
            <a:ext cx="365387" cy="12587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660592" y="6438153"/>
            <a:ext cx="101533" cy="14295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93912" y="6120178"/>
            <a:ext cx="260678" cy="117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477108" y="6437150"/>
            <a:ext cx="16804" cy="14395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49169" y="1045758"/>
            <a:ext cx="71734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931741" y="1374221"/>
            <a:ext cx="106590" cy="14396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8031655" y="1703183"/>
            <a:ext cx="43468" cy="4850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53389" y="2373278"/>
            <a:ext cx="50568" cy="1465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60014" y="3749124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491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3314" y="4416273"/>
            <a:ext cx="205662" cy="1292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63161" y="3750684"/>
            <a:ext cx="106569" cy="13660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378605" y="5076057"/>
            <a:ext cx="92476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844524" y="6120178"/>
            <a:ext cx="343365" cy="11786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140507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70639" y="6861533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346" y="684832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779246-6BBC-9263-C931-D81C685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731" y="6943727"/>
            <a:ext cx="161931" cy="975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210936-A953-A437-61D4-0975C2DE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07" y="6943551"/>
            <a:ext cx="165300" cy="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9619" y="-3558"/>
            <a:ext cx="6301224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V="1">
            <a:off x="6855576" y="3749124"/>
            <a:ext cx="0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>
            <a:off x="5165725" y="4075933"/>
            <a:ext cx="367821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366961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H="1" flipV="1">
            <a:off x="7813675" y="4075933"/>
            <a:ext cx="148794" cy="14049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09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20678</TotalTime>
  <Words>58</Words>
  <Application>Microsoft Macintosh PowerPoint</Application>
  <PresentationFormat>Widescreen</PresentationFormat>
  <Paragraphs>36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84</cp:revision>
  <dcterms:created xsi:type="dcterms:W3CDTF">2023-03-20T12:09:32Z</dcterms:created>
  <dcterms:modified xsi:type="dcterms:W3CDTF">2023-08-31T14:56:56Z</dcterms:modified>
</cp:coreProperties>
</file>